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67" r:id="rId4"/>
    <p:sldId id="259" r:id="rId5"/>
    <p:sldId id="268" r:id="rId6"/>
    <p:sldId id="261" r:id="rId7"/>
    <p:sldId id="262" r:id="rId8"/>
    <p:sldId id="269" r:id="rId9"/>
    <p:sldId id="263" r:id="rId10"/>
    <p:sldId id="264" r:id="rId11"/>
    <p:sldId id="270" r:id="rId12"/>
    <p:sldId id="283" r:id="rId13"/>
    <p:sldId id="266" r:id="rId14"/>
    <p:sldId id="272" r:id="rId15"/>
    <p:sldId id="284" r:id="rId16"/>
    <p:sldId id="285" r:id="rId17"/>
    <p:sldId id="280" r:id="rId18"/>
    <p:sldId id="279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EEBD"/>
    <a:srgbClr val="C5C5C5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115" d="100"/>
          <a:sy n="115" d="100"/>
        </p:scale>
        <p:origin x="44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65EC-E5E7-461B-9FB1-B79512AB050D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65C0-8024-43D8-AE7A-36E928D76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20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65EC-E5E7-461B-9FB1-B79512AB050D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65C0-8024-43D8-AE7A-36E928D76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0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65EC-E5E7-461B-9FB1-B79512AB050D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65C0-8024-43D8-AE7A-36E928D76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65EC-E5E7-461B-9FB1-B79512AB050D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65C0-8024-43D8-AE7A-36E928D76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48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65EC-E5E7-461B-9FB1-B79512AB050D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65C0-8024-43D8-AE7A-36E928D76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65EC-E5E7-461B-9FB1-B79512AB050D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65C0-8024-43D8-AE7A-36E928D76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8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65EC-E5E7-461B-9FB1-B79512AB050D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65C0-8024-43D8-AE7A-36E928D76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77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65EC-E5E7-461B-9FB1-B79512AB050D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65C0-8024-43D8-AE7A-36E928D76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33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65EC-E5E7-461B-9FB1-B79512AB050D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65C0-8024-43D8-AE7A-36E928D76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5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65EC-E5E7-461B-9FB1-B79512AB050D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65C0-8024-43D8-AE7A-36E928D76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8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65EC-E5E7-461B-9FB1-B79512AB050D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565C0-8024-43D8-AE7A-36E928D76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55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F65EC-E5E7-461B-9FB1-B79512AB050D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565C0-8024-43D8-AE7A-36E928D76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1.jpeg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hyperlink" Target="http://www.glittergraphicsweb.com/index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image" Target="../media/image18.gif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0.wav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image" Target="../media/image18.gif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48.wmf"/><Relationship Id="rId4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image" Target="../media/image50.gif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0.gif"/><Relationship Id="rId18" Type="http://schemas.openxmlformats.org/officeDocument/2006/relationships/image" Target="../media/image31.jpeg"/><Relationship Id="rId3" Type="http://schemas.openxmlformats.org/officeDocument/2006/relationships/image" Target="../media/image51.gif"/><Relationship Id="rId7" Type="http://schemas.openxmlformats.org/officeDocument/2006/relationships/image" Target="../media/image55.gif"/><Relationship Id="rId12" Type="http://schemas.openxmlformats.org/officeDocument/2006/relationships/image" Target="../media/image19.jpe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11" Type="http://schemas.openxmlformats.org/officeDocument/2006/relationships/image" Target="../media/image35.gif"/><Relationship Id="rId5" Type="http://schemas.openxmlformats.org/officeDocument/2006/relationships/image" Target="../media/image53.gif"/><Relationship Id="rId15" Type="http://schemas.openxmlformats.org/officeDocument/2006/relationships/image" Target="../media/image23.jpeg"/><Relationship Id="rId10" Type="http://schemas.openxmlformats.org/officeDocument/2006/relationships/image" Target="../media/image32.gif"/><Relationship Id="rId19" Type="http://schemas.openxmlformats.org/officeDocument/2006/relationships/audio" Target="../media/audio10.wav"/><Relationship Id="rId4" Type="http://schemas.openxmlformats.org/officeDocument/2006/relationships/image" Target="../media/image52.gif"/><Relationship Id="rId9" Type="http://schemas.openxmlformats.org/officeDocument/2006/relationships/image" Target="../media/image56.gif"/><Relationship Id="rId14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57.gi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11" Type="http://schemas.openxmlformats.org/officeDocument/2006/relationships/image" Target="../media/image9.png"/><Relationship Id="rId5" Type="http://schemas.openxmlformats.org/officeDocument/2006/relationships/image" Target="../media/image10.jpeg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17.jpeg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26.png"/><Relationship Id="rId7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8.gif"/><Relationship Id="rId4" Type="http://schemas.openxmlformats.org/officeDocument/2006/relationships/image" Target="../media/image27.jpeg"/><Relationship Id="rId9" Type="http://schemas.openxmlformats.org/officeDocument/2006/relationships/audio" Target="../media/audio1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30.jpeg"/><Relationship Id="rId7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34.jpeg"/><Relationship Id="rId7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6" y="134470"/>
            <a:ext cx="12309231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83774"/>
            <a:ext cx="2057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1788" y="5257800"/>
            <a:ext cx="2234453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257800"/>
            <a:ext cx="21336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024981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9689" y="2428921"/>
            <a:ext cx="1676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609" y="2053805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510989" y="1045043"/>
            <a:ext cx="113607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que" panose="00000400000000000000" pitchFamily="2" charset="0"/>
              </a:rPr>
              <a:t>TRƯỜNG MN </a:t>
            </a:r>
            <a:r>
              <a:rPr lang="en-US" sz="400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que" panose="00000400000000000000" pitchFamily="2" charset="0"/>
              </a:rPr>
              <a:t>HOA </a:t>
            </a:r>
            <a:r>
              <a:rPr lang="vi-VN" sz="400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que" panose="00000400000000000000" pitchFamily="2" charset="0"/>
              </a:rPr>
              <a:t>TUỔI HOA</a:t>
            </a:r>
            <a:endParaRPr lang="en-US" sz="40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tique" panose="000004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11464" y="1782723"/>
            <a:ext cx="60170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37028" y="2540596"/>
            <a:ext cx="1968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HLThuphap" panose="00000400000000000000" pitchFamily="2" charset="0"/>
              </a:rPr>
              <a:t>T</a:t>
            </a:r>
            <a:r>
              <a:rPr lang="en-US" sz="5400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HLThuphap" panose="00000400000000000000" pitchFamily="2" charset="0"/>
              </a:rPr>
              <a:t>HƠ</a:t>
            </a:r>
            <a:endParaRPr lang="en-US" sz="54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HLThuphap" panose="000004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11464" y="3305471"/>
            <a:ext cx="5789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TỚI TRƯỜNG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94840" y="4181754"/>
            <a:ext cx="66502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</a:t>
            </a:r>
            <a:r>
              <a:rPr lang="en-US" sz="2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THU HOÀI</a:t>
            </a:r>
            <a:endParaRPr lang="en-US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63155" y="4839593"/>
            <a:ext cx="34124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8690" y="4502269"/>
            <a:ext cx="1676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0870" y="3024981"/>
            <a:ext cx="1676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49366" y="2620962"/>
            <a:ext cx="1676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44553" y="5310307"/>
            <a:ext cx="1676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4085" y="3916857"/>
            <a:ext cx="1676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135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54" y="0"/>
            <a:ext cx="13321554" cy="5676901"/>
          </a:xfrm>
        </p:spPr>
      </p:pic>
      <p:sp>
        <p:nvSpPr>
          <p:cNvPr id="15" name="Rectangle 14"/>
          <p:cNvSpPr/>
          <p:nvPr/>
        </p:nvSpPr>
        <p:spPr>
          <a:xfrm>
            <a:off x="1663669" y="-90878"/>
            <a:ext cx="79640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86008" y="5534851"/>
            <a:ext cx="4685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4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64389" y="201509"/>
            <a:ext cx="12063222" cy="5248416"/>
            <a:chOff x="-60" y="-259"/>
            <a:chExt cx="4332" cy="3859"/>
          </a:xfrm>
        </p:grpSpPr>
        <p:pic>
          <p:nvPicPr>
            <p:cNvPr id="18" name="Picture 17" descr="cay d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" y="-106"/>
              <a:ext cx="3300" cy="3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sun14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" y="-259"/>
              <a:ext cx="1584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24" y="72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35" y="524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992054" y="272703"/>
            <a:ext cx="5126407" cy="1517724"/>
            <a:chOff x="768" y="-263"/>
            <a:chExt cx="3339" cy="1019"/>
          </a:xfrm>
        </p:grpSpPr>
        <p:pic>
          <p:nvPicPr>
            <p:cNvPr id="24" name="Picture 23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8" y="144"/>
              <a:ext cx="612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64" y="-263"/>
              <a:ext cx="612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0" y="-206"/>
              <a:ext cx="564" cy="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9" y="30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08" y="-96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974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484094"/>
            <a:ext cx="13335000" cy="5211332"/>
          </a:xfrm>
        </p:spPr>
      </p:pic>
      <p:sp>
        <p:nvSpPr>
          <p:cNvPr id="5" name="Rectangle 4"/>
          <p:cNvSpPr/>
          <p:nvPr/>
        </p:nvSpPr>
        <p:spPr>
          <a:xfrm>
            <a:off x="1553621" y="-127654"/>
            <a:ext cx="92801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1448" y="5348825"/>
            <a:ext cx="50738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ả</a:t>
            </a:r>
          </a:p>
          <a:p>
            <a:pPr algn="ctr"/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030506" y="365125"/>
            <a:ext cx="7342094" cy="5162347"/>
            <a:chOff x="-258" y="-263"/>
            <a:chExt cx="5345" cy="3466"/>
          </a:xfrm>
        </p:grpSpPr>
        <p:pic>
          <p:nvPicPr>
            <p:cNvPr id="9" name="Picture 8" descr="bé gái xi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8" y="17"/>
              <a:ext cx="5345" cy="3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8" y="144"/>
              <a:ext cx="612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64" y="-263"/>
              <a:ext cx="612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0" y="-206"/>
              <a:ext cx="564" cy="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27" y="94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08" y="-96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59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ture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6709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153" y="471488"/>
            <a:ext cx="161364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6709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94" y="5334000"/>
            <a:ext cx="165398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67202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81" y="941294"/>
            <a:ext cx="914401" cy="90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42881" y="2171343"/>
            <a:ext cx="688842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66454" y="1081088"/>
            <a:ext cx="20154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35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u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49" y="611346"/>
            <a:ext cx="5266710" cy="505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han-biet-co-so-vat-chat-truong-mam-non-tot-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659" y="611346"/>
            <a:ext cx="5694213" cy="508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49481" y="-123755"/>
            <a:ext cx="92785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40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60912" y="5515243"/>
            <a:ext cx="51507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6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695" y="-524435"/>
            <a:ext cx="15047260" cy="6701398"/>
          </a:xfrm>
        </p:spPr>
      </p:pic>
      <p:sp>
        <p:nvSpPr>
          <p:cNvPr id="46" name="Rectangle 45"/>
          <p:cNvSpPr/>
          <p:nvPr/>
        </p:nvSpPr>
        <p:spPr>
          <a:xfrm>
            <a:off x="65192" y="-319985"/>
            <a:ext cx="7664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970034" y="5515243"/>
            <a:ext cx="49215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4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885858" y="364559"/>
            <a:ext cx="11113070" cy="5162347"/>
            <a:chOff x="-1984" y="-263"/>
            <a:chExt cx="6339" cy="3466"/>
          </a:xfrm>
        </p:grpSpPr>
        <p:pic>
          <p:nvPicPr>
            <p:cNvPr id="15" name="Picture 14" descr="bé gái xi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84" y="94"/>
              <a:ext cx="4453" cy="3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8" y="144"/>
              <a:ext cx="612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64" y="-263"/>
              <a:ext cx="612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0" y="-206"/>
              <a:ext cx="564" cy="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27" y="94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08" y="-96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0905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11815"/>
          </a:xfrm>
        </p:spPr>
      </p:pic>
      <p:sp>
        <p:nvSpPr>
          <p:cNvPr id="6" name="Rectangle 5"/>
          <p:cNvSpPr/>
          <p:nvPr/>
        </p:nvSpPr>
        <p:spPr>
          <a:xfrm>
            <a:off x="1477653" y="13120"/>
            <a:ext cx="816755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TỪ KHÓ</a:t>
            </a:r>
            <a:endParaRPr lang="en-US" sz="6600" b="0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9450" y="1886527"/>
            <a:ext cx="64459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ả” </a:t>
            </a:r>
          </a:p>
          <a:p>
            <a:pPr algn="ctr"/>
            <a:r>
              <a:rPr lang="en-US" sz="4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67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TI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47669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064982z6po9vz2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3834"/>
            <a:ext cx="1143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064982z6po9vz2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1143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3356" y="323454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6800" y="14351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7079" y="474266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8546" y="38608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6063" y="5632252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956" y="1848644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0300" y="37592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2478" y="5632252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4510" y="5462495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4779" y="3293152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063" y="2768553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208" y="187185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979" y="1337375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09" y="2023386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728" y="2608496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254" y="4024546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408" y="5228233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091781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874202" y="1123348"/>
            <a:ext cx="5333511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6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6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:\Tranh ảnh dạy học\Hinh nen dep\SLGG_200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2070" y="2967335"/>
            <a:ext cx="11207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ĐỌC THƠ THEO TRANH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vatar_69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22" y="4326581"/>
            <a:ext cx="2532184" cy="15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vatar_69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22" y="1167618"/>
            <a:ext cx="2644725" cy="141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572012135938159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72" y="795338"/>
            <a:ext cx="14668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572012135938159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123" y="795338"/>
            <a:ext cx="14668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2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670051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77" y="156289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67166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972" y="232703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67169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94" y="452745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67169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77" y="382992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413" y="2631831"/>
            <a:ext cx="11620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6717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47" y="34369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67018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35" y="437673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vatar_69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04" y="1648619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4B3719F2663C4C139ADBA43FE6AA226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2" y="2481262"/>
            <a:ext cx="8286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46366" y="73834"/>
            <a:ext cx="2602222" cy="6902344"/>
            <a:chOff x="752" y="216"/>
            <a:chExt cx="3577" cy="3384"/>
          </a:xfrm>
        </p:grpSpPr>
        <p:pic>
          <p:nvPicPr>
            <p:cNvPr id="15" name="Picture 14" descr="cay d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" y="216"/>
              <a:ext cx="3300" cy="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sun14[1]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" y="241"/>
              <a:ext cx="1584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64" y="241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01" y="560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40" y="824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8" descr="bé đi trên đướ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t="15344" r="11600" b="2821"/>
          <a:stretch>
            <a:fillRect/>
          </a:stretch>
        </p:blipFill>
        <p:spPr bwMode="auto">
          <a:xfrm>
            <a:off x="2435974" y="89372"/>
            <a:ext cx="2586860" cy="676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ur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08" y="5701"/>
            <a:ext cx="2099357" cy="675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nhan-biet-co-so-vat-chat-truong-mam-non-tot-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881" y="47161"/>
            <a:ext cx="2340524" cy="671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bé gái xinh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94" y="-44344"/>
            <a:ext cx="2957895" cy="68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0406" y="6166639"/>
            <a:ext cx="2210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79628" y="6141432"/>
            <a:ext cx="20393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ả</a:t>
            </a:r>
          </a:p>
          <a:p>
            <a:pPr algn="ctr"/>
            <a:r>
              <a:rPr lang="en-US" sz="1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1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48904" y="6045138"/>
            <a:ext cx="24192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đén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370910" y="6161645"/>
            <a:ext cx="23166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BIRTHD~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07576"/>
            <a:ext cx="12304059" cy="696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970355" y="151606"/>
            <a:ext cx="8861767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“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837078" y="5103674"/>
            <a:ext cx="99950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5400" b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uiDenTruong-HoangMy_mh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53800" y="3359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:\Users\NGOCTHANH\Desktop\anh dep\725049hhwhm87hw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" y="-4485"/>
            <a:ext cx="12062012" cy="641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72" y="5100917"/>
            <a:ext cx="717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16754" y="5504142"/>
            <a:ext cx="717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95753" y="5459692"/>
            <a:ext cx="717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3397" y="5369669"/>
            <a:ext cx="717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460" y="5145366"/>
            <a:ext cx="717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204543" y="2727247"/>
            <a:ext cx="12416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kronism" pitchFamily="2" charset="0"/>
                <a:cs typeface="Times New Roman" panose="02020603050405020304" pitchFamily="18" charset="0"/>
              </a:rPr>
              <a:t>VẬN 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kronism" pitchFamily="2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kronism" pitchFamily="2" charset="0"/>
                <a:cs typeface="Times New Roman" panose="02020603050405020304" pitchFamily="18" charset="0"/>
              </a:rPr>
              <a:t> BÀI </a:t>
            </a:r>
            <a:r>
              <a:rPr lang="en-US" sz="3600" dirty="0" smtClean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latin typeface="Akronism" pitchFamily="2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kronism" pitchFamily="2" charset="0"/>
                <a:cs typeface="Times New Roman" panose="02020603050405020304" pitchFamily="18" charset="0"/>
              </a:rPr>
              <a:t> CHÁU LÊN </a:t>
            </a:r>
            <a:r>
              <a:rPr lang="en-US" sz="3600" dirty="0" smtClean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Akronism" pitchFamily="2" charset="0"/>
                <a:cs typeface="Times New Roman" panose="02020603050405020304" pitchFamily="18" charset="0"/>
              </a:rPr>
              <a:t>BA</a:t>
            </a:r>
            <a:endParaRPr lang="en-US" sz="3600" b="0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Akronism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67202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260" y="388171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67202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24" y="396057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67172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56" y="400864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hauLenBaRemix-DJ_3e9xz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731188" y="1210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images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69" y="1214215"/>
            <a:ext cx="3989294" cy="454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é deo xăp di ho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33" y="1503489"/>
            <a:ext cx="4803026" cy="39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6121" y="5482362"/>
            <a:ext cx="5811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40730" y="808116"/>
            <a:ext cx="50850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12ffg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754" y="1036473"/>
            <a:ext cx="1066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12ffg"/>
          <p:cNvPicPr>
            <a:picLocks noChangeAspect="1" noChangeArrowheads="1"/>
          </p:cNvPicPr>
          <p:nvPr/>
        </p:nvPicPr>
        <p:blipFill>
          <a:blip r:embed="rId8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3" y="942753"/>
            <a:ext cx="1066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12ffg"/>
          <p:cNvPicPr>
            <a:picLocks noChangeAspect="1" noChangeArrowheads="1"/>
          </p:cNvPicPr>
          <p:nvPr/>
        </p:nvPicPr>
        <p:blipFill>
          <a:blip r:embed="rId9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69" y="-83824"/>
            <a:ext cx="8045309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12ffg"/>
          <p:cNvPicPr>
            <a:picLocks noChangeAspect="1" noChangeArrowheads="1"/>
          </p:cNvPicPr>
          <p:nvPr/>
        </p:nvPicPr>
        <p:blipFill>
          <a:blip r:embed="rId9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52" y="6200336"/>
            <a:ext cx="820994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appyface_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61" y="83719"/>
            <a:ext cx="12954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appyface_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7" y="135621"/>
            <a:ext cx="12954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happyface_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997" y="6007525"/>
            <a:ext cx="13716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happyface_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6" y="6116677"/>
            <a:ext cx="13716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Xuân Mai – Cháu Lên 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486508" y="5811877"/>
            <a:ext cx="609600" cy="609600"/>
          </a:xfrm>
          <a:prstGeom prst="rect">
            <a:avLst/>
          </a:prstGeom>
        </p:spPr>
      </p:pic>
      <p:pic>
        <p:nvPicPr>
          <p:cNvPr id="21" name="Picture 4" descr="flower[1][1][1]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93523" y="3257653"/>
            <a:ext cx="5021301" cy="45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flower[1][1][1][1]"/>
          <p:cNvPicPr>
            <a:picLocks noGrp="1" noChangeAspect="1" noChangeArrowheads="1" noCrop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52864" y="1825625"/>
            <a:ext cx="28627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flower[1][1][1]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26282" y="3284471"/>
            <a:ext cx="4987744" cy="45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flower[1][1][1]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69" y="-161207"/>
            <a:ext cx="7987685" cy="61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flower[1][1][1]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691" y="6324316"/>
            <a:ext cx="7549063" cy="61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55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" y="-31014"/>
            <a:ext cx="12192000" cy="5538487"/>
          </a:xfrm>
        </p:spPr>
      </p:pic>
      <p:pic>
        <p:nvPicPr>
          <p:cNvPr id="6" name="Picture 5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9406" y="1551782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7020" y="365125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1239" y="-104074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83538" y="-19844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395807" y="5329578"/>
            <a:ext cx="37609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8871" y="-31014"/>
            <a:ext cx="7881839" cy="5248416"/>
            <a:chOff x="-60" y="-259"/>
            <a:chExt cx="4389" cy="3859"/>
          </a:xfrm>
        </p:grpSpPr>
        <p:pic>
          <p:nvPicPr>
            <p:cNvPr id="14" name="Picture 13" descr="cay d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" y="216"/>
              <a:ext cx="3300" cy="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sun14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" y="-259"/>
              <a:ext cx="1584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64" y="241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01" y="560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40" y="824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6003630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5971" y="5793734"/>
            <a:ext cx="51347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" y="1082863"/>
            <a:ext cx="2086486" cy="44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800" dirty="0"/>
          </a:p>
        </p:txBody>
      </p:sp>
      <p:sp>
        <p:nvSpPr>
          <p:cNvPr id="5" name="Rectangle 4"/>
          <p:cNvSpPr/>
          <p:nvPr/>
        </p:nvSpPr>
        <p:spPr>
          <a:xfrm>
            <a:off x="2787980" y="5650180"/>
            <a:ext cx="48141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ả</a:t>
            </a:r>
          </a:p>
          <a:p>
            <a:pPr algn="ctr"/>
            <a:r>
              <a:rPr lang="en-US" sz="4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918"/>
            <a:ext cx="12192000" cy="5768788"/>
          </a:xfrm>
        </p:spPr>
      </p:pic>
      <p:pic>
        <p:nvPicPr>
          <p:cNvPr id="8" name="Picture 18" descr="bé đi trên đướ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t="15344" r="11600" b="2821"/>
          <a:stretch>
            <a:fillRect/>
          </a:stretch>
        </p:blipFill>
        <p:spPr bwMode="auto">
          <a:xfrm>
            <a:off x="3079376" y="147918"/>
            <a:ext cx="5607424" cy="541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29" y="605118"/>
            <a:ext cx="1385047" cy="5163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77" y="4867835"/>
            <a:ext cx="5616392" cy="10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86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21256" y="590131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905" y="-208120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nhan-biet-co-so-vat-chat-truong-mam-non-tot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673" y="-194408"/>
            <a:ext cx="5276986" cy="530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u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2876" y="-134671"/>
            <a:ext cx="6165101" cy="533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830" y="992566"/>
            <a:ext cx="1047750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673" y="349519"/>
            <a:ext cx="1047750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46" y="-346759"/>
            <a:ext cx="1047750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61" y="1506012"/>
            <a:ext cx="1047750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1" y="122416"/>
            <a:ext cx="1047750" cy="13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1319" y="193502"/>
            <a:ext cx="1048603" cy="13900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86915" y="5177842"/>
            <a:ext cx="55066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40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67093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149" y="4938231"/>
            <a:ext cx="1586217" cy="192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6717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8402" y="4938231"/>
            <a:ext cx="1533378" cy="192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78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2" y="18255"/>
            <a:ext cx="12192000" cy="6176963"/>
          </a:xfrm>
        </p:spPr>
      </p:pic>
      <p:pic>
        <p:nvPicPr>
          <p:cNvPr id="10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6028" y="942088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85232" y="5534561"/>
            <a:ext cx="53383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dirty="0" err="1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4000" b="1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cap="none" spc="0" dirty="0" err="1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b="1" cap="none" spc="0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cap="none" spc="0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cap="none" spc="0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cap="none" spc="0" dirty="0" smtClean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sz="4000" b="1" cap="none" spc="0" dirty="0">
              <a:ln w="0"/>
              <a:solidFill>
                <a:schemeClr val="accent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545591" y="-291966"/>
            <a:ext cx="7100818" cy="5892165"/>
            <a:chOff x="351" y="-496"/>
            <a:chExt cx="4625" cy="3956"/>
          </a:xfrm>
        </p:grpSpPr>
        <p:pic>
          <p:nvPicPr>
            <p:cNvPr id="14" name="Picture 13" descr="bé gái xin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" y="0"/>
              <a:ext cx="4625" cy="3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8" y="144"/>
              <a:ext cx="612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70" y="-382"/>
              <a:ext cx="612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7" y="-398"/>
              <a:ext cx="564" cy="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59" y="-479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33" y="-496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 descr="avatar_69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578" y="5067836"/>
            <a:ext cx="1830752" cy="108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igemo_harabe_net-1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66" y="4948518"/>
            <a:ext cx="1538767" cy="110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" y="1"/>
            <a:ext cx="12192000" cy="6857999"/>
          </a:xfrm>
        </p:spPr>
      </p:pic>
      <p:sp>
        <p:nvSpPr>
          <p:cNvPr id="13" name="Rectangle 12"/>
          <p:cNvSpPr/>
          <p:nvPr/>
        </p:nvSpPr>
        <p:spPr>
          <a:xfrm>
            <a:off x="609562" y="2967335"/>
            <a:ext cx="109728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Script" panose="020B0504020000000003" pitchFamily="34" charset="0"/>
                <a:cs typeface="Times New Roman" panose="02020603050405020304" pitchFamily="18" charset="0"/>
              </a:rPr>
              <a:t>GIẢNG GIẢI TRÍCH DẪN ĐÀM THOẠI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4B3719F2663C4C139ADBA43FE6AA22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59" y="4065685"/>
            <a:ext cx="1842247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67213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62" y="465802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67082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71" y="847165"/>
            <a:ext cx="4316505" cy="185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67080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47" y="4658022"/>
            <a:ext cx="1143000" cy="124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8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7" descr="ramka989an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387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99697" y="1824335"/>
            <a:ext cx="527900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4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4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ả</a:t>
            </a:r>
          </a:p>
          <a:p>
            <a:pPr algn="ctr"/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4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80746" y="1408836"/>
            <a:ext cx="16505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32468" y="3298737"/>
            <a:ext cx="6994314" cy="45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93126" y="3223169"/>
            <a:ext cx="6994314" cy="45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72978"/>
            <a:ext cx="11981329" cy="61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98" y="-61524"/>
            <a:ext cx="11896607" cy="61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WaterLily-02-june"/>
          <p:cNvPicPr>
            <a:picLocks noChangeAspect="1" noChangeArrowheads="1" noCrop="1"/>
          </p:cNvPicPr>
          <p:nvPr/>
        </p:nvPicPr>
        <p:blipFill>
          <a:blip r:embed="rId4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17" y="2495140"/>
            <a:ext cx="220980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6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306</Words>
  <Application>Microsoft Office PowerPoint</Application>
  <PresentationFormat>Widescreen</PresentationFormat>
  <Paragraphs>62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Akronism</vt:lpstr>
      <vt:lpstr>Antique</vt:lpstr>
      <vt:lpstr>Arial</vt:lpstr>
      <vt:lpstr>Calibri</vt:lpstr>
      <vt:lpstr>Calibri Light</vt:lpstr>
      <vt:lpstr>Segoe Script</vt:lpstr>
      <vt:lpstr>Times New Roman</vt:lpstr>
      <vt:lpstr>VNI-HLThuphap</vt:lpstr>
      <vt:lpstr>Office Theme</vt:lpstr>
      <vt:lpstr>PP</vt:lpstr>
      <vt:lpstr>PowerPoint Presentation</vt:lpstr>
      <vt:lpstr> </vt:lpstr>
      <vt:lpstr>PowerPoint Presentation</vt:lpstr>
      <vt:lpstr>PowerPoint Presentation</vt:lpstr>
      <vt:lpstr>imes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462</cp:revision>
  <dcterms:created xsi:type="dcterms:W3CDTF">2015-08-15T08:12:29Z</dcterms:created>
  <dcterms:modified xsi:type="dcterms:W3CDTF">2024-09-06T10:24:04Z</dcterms:modified>
</cp:coreProperties>
</file>